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48" r:id="rId4"/>
  </p:sldMasterIdLst>
  <p:notesMasterIdLst>
    <p:notesMasterId r:id="rId5"/>
  </p:notesMasterIdLst>
  <p:sldIdLst>
    <p:sldId id="256" r:id="rId6"/>
  </p:sldIdLst>
  <p:sldSz cy="6858000" cx="12192000"/>
  <p:notesSz cx="6858000" cy="9144000"/>
  <p:embeddedFontLst>
    <p:embeddedFont>
      <p:font typeface="Meddon"/>
      <p:regular r:id="rId7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000000"/>
          </p15:clr>
        </p15:guide>
        <p15:guide id="2" pos="3840">
          <p15:clr>
            <a:srgbClr val="000000"/>
          </p15:clr>
        </p15:guide>
      </p15:sldGuideLst>
    </p:ext>
    <p:ext uri="GoogleSlidesCustomDataVersion2">
      <go:slidesCustomData xmlns:go="http://customooxmlschemas.google.com/" r:id="rId8" roundtripDataSignature="AMtx7mhZODJha+SJ5E+sWUhIq6tmzU0bV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384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font" Target="fonts/Meddon-regular.fntdata"/><Relationship Id="rId8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mr-I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jp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1.png"/><Relationship Id="rId7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Blank Certificate Template for Best Solution | Blank certificate template,  Awards certificates template, Blank certificate" id="84" name="Google Shape;84;p1"/>
          <p:cNvPicPr preferRelativeResize="0"/>
          <p:nvPr/>
        </p:nvPicPr>
        <p:blipFill rotWithShape="1">
          <a:blip r:embed="rId3">
            <a:alphaModFix/>
          </a:blip>
          <a:srcRect b="0" l="0" r="0" t="0"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5" name="Google Shape;85;p1"/>
          <p:cNvSpPr txBox="1"/>
          <p:nvPr/>
        </p:nvSpPr>
        <p:spPr>
          <a:xfrm>
            <a:off x="2623103" y="956224"/>
            <a:ext cx="8913600" cy="532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mr-IN" sz="2400" u="none" cap="none" strike="noStrike">
                <a:solidFill>
                  <a:srgbClr val="FF0000"/>
                </a:solidFill>
                <a:latin typeface="Meddon"/>
                <a:ea typeface="Meddon"/>
                <a:cs typeface="Meddon"/>
                <a:sym typeface="Meddon"/>
              </a:rPr>
              <a:t>विद्या प्रसारक मंडळाचे जोशी-बेडेकर कला-वाणिज्य महाविद्यालय:, 			  ठाणे नगरम्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000">
              <a:solidFill>
                <a:schemeClr val="accent4"/>
              </a:solidFill>
              <a:latin typeface="Meddon"/>
              <a:ea typeface="Meddon"/>
              <a:cs typeface="Meddon"/>
              <a:sym typeface="Meddon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18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			 </a:t>
            </a:r>
            <a:r>
              <a:rPr b="1" lang="mr-IN" sz="2400">
                <a:solidFill>
                  <a:srgbClr val="002060"/>
                </a:solidFill>
                <a:latin typeface="Calibri"/>
                <a:ea typeface="Calibri"/>
                <a:cs typeface="Calibri"/>
                <a:sym typeface="Calibri"/>
              </a:rPr>
              <a:t>संस्कृत विभाग: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2400">
              <a:solidFill>
                <a:srgbClr val="00206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संस्कृत विभागत: दिनाङ्क: - २९ जुलै  त: १२ ऑगस्ट  २०२१ पर्यन्तम् |	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अष्ट दिनात्मक मूल्यवर्धित-संस्कृत-प्रतिस्थापन-अभ्यासक्रम: ऑनलाइन माध्यमेन आयोजनम् अभवत् | 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अस्मिन् अभ्यासक्रमे  श्री/ कुमारी. </a:t>
            </a:r>
            <a:r>
              <a:rPr b="1" lang="mr-IN" sz="2000" u="sng">
                <a:solidFill>
                  <a:srgbClr val="FF0000"/>
                </a:solidFill>
                <a:latin typeface="Calibri"/>
                <a:ea typeface="Calibri"/>
                <a:cs typeface="Calibri"/>
                <a:sym typeface="Calibri"/>
              </a:rPr>
              <a:t>                                      </a:t>
            </a:r>
            <a:r>
              <a:rPr b="1"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अनया </a:t>
            </a:r>
            <a:endParaRPr b="1"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भागं स्वीकृत्य अभ्यासक्रम: पूर्ण: कृत:| अत: एतद् प्रमाणपत्रं दीयते |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4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स्वाती महेश भालेराव  	   सुमितकुमार झा 	प्राचार्या डॉ. सुचित्रा नाईक </a:t>
            </a:r>
            <a:endParaRPr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mr-IN" sz="20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 </a:t>
            </a:r>
            <a:endParaRPr b="1" sz="20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86" name="Google Shape;86;p1"/>
          <p:cNvPicPr preferRelativeResize="0"/>
          <p:nvPr/>
        </p:nvPicPr>
        <p:blipFill rotWithShape="1">
          <a:blip r:embed="rId4">
            <a:alphaModFix/>
          </a:blip>
          <a:srcRect b="0" l="0" r="0" t="0"/>
          <a:stretch/>
        </p:blipFill>
        <p:spPr>
          <a:xfrm>
            <a:off x="958298" y="1053964"/>
            <a:ext cx="1758398" cy="1583977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Google Shape;87;p1"/>
          <p:cNvPicPr preferRelativeResize="0"/>
          <p:nvPr/>
        </p:nvPicPr>
        <p:blipFill rotWithShape="1">
          <a:blip r:embed="rId5">
            <a:alphaModFix/>
          </a:blip>
          <a:srcRect b="0" l="0" r="0" t="0"/>
          <a:stretch/>
        </p:blipFill>
        <p:spPr>
          <a:xfrm>
            <a:off x="9350668" y="4815411"/>
            <a:ext cx="1009650" cy="4762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8" name="Google Shape;88;p1"/>
          <p:cNvPicPr preferRelativeResize="0"/>
          <p:nvPr/>
        </p:nvPicPr>
        <p:blipFill rotWithShape="1">
          <a:blip r:embed="rId6">
            <a:alphaModFix/>
          </a:blip>
          <a:srcRect b="0" l="0" r="0" t="0"/>
          <a:stretch/>
        </p:blipFill>
        <p:spPr>
          <a:xfrm>
            <a:off x="3128195" y="4831012"/>
            <a:ext cx="1057275" cy="685800"/>
          </a:xfrm>
          <a:prstGeom prst="rect">
            <a:avLst/>
          </a:prstGeom>
          <a:noFill/>
          <a:ln>
            <a:noFill/>
          </a:ln>
        </p:spPr>
      </p:pic>
      <p:pic>
        <p:nvPicPr>
          <p:cNvPr id="89" name="Google Shape;89;p1"/>
          <p:cNvPicPr preferRelativeResize="0"/>
          <p:nvPr/>
        </p:nvPicPr>
        <p:blipFill rotWithShape="1">
          <a:blip r:embed="rId7">
            <a:alphaModFix/>
          </a:blip>
          <a:srcRect b="0" l="0" r="0" t="0"/>
          <a:stretch/>
        </p:blipFill>
        <p:spPr>
          <a:xfrm>
            <a:off x="6025659" y="4831012"/>
            <a:ext cx="1206731" cy="476250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90" name="Google Shape;90;p1"/>
          <p:cNvCxnSpPr/>
          <p:nvPr/>
        </p:nvCxnSpPr>
        <p:spPr>
          <a:xfrm flipH="1" rot="10800000">
            <a:off x="5092499" y="3629465"/>
            <a:ext cx="140677" cy="309489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sm" w="sm" type="non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2021-02-20T17:58:21Z</dcterms:created>
  <dc:creator>user</dc:creator>
</cp:coreProperties>
</file>